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301" r:id="rId2"/>
    <p:sldId id="256" r:id="rId3"/>
    <p:sldId id="310" r:id="rId4"/>
    <p:sldId id="305" r:id="rId5"/>
    <p:sldId id="308" r:id="rId6"/>
    <p:sldId id="303" r:id="rId7"/>
    <p:sldId id="309" r:id="rId8"/>
    <p:sldId id="304" r:id="rId9"/>
    <p:sldId id="307" r:id="rId10"/>
    <p:sldId id="302" r:id="rId11"/>
    <p:sldId id="257" r:id="rId12"/>
    <p:sldId id="30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44"/>
    <p:restoredTop sz="96405"/>
  </p:normalViewPr>
  <p:slideViewPr>
    <p:cSldViewPr snapToGrid="0" snapToObjects="1" showGuides="1">
      <p:cViewPr varScale="1">
        <p:scale>
          <a:sx n="131" d="100"/>
          <a:sy n="131" d="100"/>
        </p:scale>
        <p:origin x="472"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i Tobler" userId="e77e03ce-3cfc-4bf0-a4d0-da6d8494927b" providerId="ADAL" clId="{169B8799-5E98-4B4C-AA91-474D05A7B5FE}"/>
    <pc:docChg chg="undo custSel addSld modSld">
      <pc:chgData name="Michi Tobler" userId="e77e03ce-3cfc-4bf0-a4d0-da6d8494927b" providerId="ADAL" clId="{169B8799-5E98-4B4C-AA91-474D05A7B5FE}" dt="2021-11-30T20:24:46.311" v="47" actId="20577"/>
      <pc:docMkLst>
        <pc:docMk/>
      </pc:docMkLst>
      <pc:sldChg chg="modNotesTx">
        <pc:chgData name="Michi Tobler" userId="e77e03ce-3cfc-4bf0-a4d0-da6d8494927b" providerId="ADAL" clId="{169B8799-5E98-4B4C-AA91-474D05A7B5FE}" dt="2021-11-30T20:24:46.311" v="47" actId="20577"/>
        <pc:sldMkLst>
          <pc:docMk/>
          <pc:sldMk cId="172731374" sldId="257"/>
        </pc:sldMkLst>
      </pc:sldChg>
      <pc:sldChg chg="addSp delSp modSp add mod">
        <pc:chgData name="Michi Tobler" userId="e77e03ce-3cfc-4bf0-a4d0-da6d8494927b" providerId="ADAL" clId="{169B8799-5E98-4B4C-AA91-474D05A7B5FE}" dt="2021-11-30T15:16:16.975" v="46" actId="20577"/>
        <pc:sldMkLst>
          <pc:docMk/>
          <pc:sldMk cId="3028231720" sldId="310"/>
        </pc:sldMkLst>
        <pc:spChg chg="del">
          <ac:chgData name="Michi Tobler" userId="e77e03ce-3cfc-4bf0-a4d0-da6d8494927b" providerId="ADAL" clId="{169B8799-5E98-4B4C-AA91-474D05A7B5FE}" dt="2021-11-30T15:13:36.078" v="1" actId="478"/>
          <ac:spMkLst>
            <pc:docMk/>
            <pc:sldMk cId="3028231720" sldId="310"/>
            <ac:spMk id="2" creationId="{F023396B-F65C-0A4B-BEA9-03C0AB884CC5}"/>
          </ac:spMkLst>
        </pc:spChg>
        <pc:spChg chg="del">
          <ac:chgData name="Michi Tobler" userId="e77e03ce-3cfc-4bf0-a4d0-da6d8494927b" providerId="ADAL" clId="{169B8799-5E98-4B4C-AA91-474D05A7B5FE}" dt="2021-11-30T15:13:46.868" v="6" actId="478"/>
          <ac:spMkLst>
            <pc:docMk/>
            <pc:sldMk cId="3028231720" sldId="310"/>
            <ac:spMk id="4" creationId="{89B688AE-E87D-AF47-B614-CAFC43365DEA}"/>
          </ac:spMkLst>
        </pc:spChg>
        <pc:spChg chg="del">
          <ac:chgData name="Michi Tobler" userId="e77e03ce-3cfc-4bf0-a4d0-da6d8494927b" providerId="ADAL" clId="{169B8799-5E98-4B4C-AA91-474D05A7B5FE}" dt="2021-11-30T15:13:36.078" v="1" actId="478"/>
          <ac:spMkLst>
            <pc:docMk/>
            <pc:sldMk cId="3028231720" sldId="310"/>
            <ac:spMk id="5" creationId="{5EE2A8DC-475A-FB45-8559-361F7FBE3D0C}"/>
          </ac:spMkLst>
        </pc:spChg>
        <pc:spChg chg="add mod">
          <ac:chgData name="Michi Tobler" userId="e77e03ce-3cfc-4bf0-a4d0-da6d8494927b" providerId="ADAL" clId="{169B8799-5E98-4B4C-AA91-474D05A7B5FE}" dt="2021-11-30T15:14:14.092" v="13" actId="58"/>
          <ac:spMkLst>
            <pc:docMk/>
            <pc:sldMk cId="3028231720" sldId="310"/>
            <ac:spMk id="9" creationId="{E4B81EF7-ED3D-D342-95BE-66C0362092F2}"/>
          </ac:spMkLst>
        </pc:spChg>
        <pc:spChg chg="add mod">
          <ac:chgData name="Michi Tobler" userId="e77e03ce-3cfc-4bf0-a4d0-da6d8494927b" providerId="ADAL" clId="{169B8799-5E98-4B4C-AA91-474D05A7B5FE}" dt="2021-11-30T15:14:57.723" v="26" actId="20577"/>
          <ac:spMkLst>
            <pc:docMk/>
            <pc:sldMk cId="3028231720" sldId="310"/>
            <ac:spMk id="12" creationId="{B6529125-EBC7-C642-8B41-BC44F46DEEEF}"/>
          </ac:spMkLst>
        </pc:spChg>
        <pc:spChg chg="add mod">
          <ac:chgData name="Michi Tobler" userId="e77e03ce-3cfc-4bf0-a4d0-da6d8494927b" providerId="ADAL" clId="{169B8799-5E98-4B4C-AA91-474D05A7B5FE}" dt="2021-11-30T15:16:16.975" v="46" actId="20577"/>
          <ac:spMkLst>
            <pc:docMk/>
            <pc:sldMk cId="3028231720" sldId="310"/>
            <ac:spMk id="17" creationId="{2FEC0971-B9C6-6549-B3ED-157D8CA4B530}"/>
          </ac:spMkLst>
        </pc:spChg>
        <pc:picChg chg="add del mod">
          <ac:chgData name="Michi Tobler" userId="e77e03ce-3cfc-4bf0-a4d0-da6d8494927b" providerId="ADAL" clId="{169B8799-5E98-4B4C-AA91-474D05A7B5FE}" dt="2021-11-30T15:14:26.395" v="14" actId="478"/>
          <ac:picMkLst>
            <pc:docMk/>
            <pc:sldMk cId="3028231720" sldId="310"/>
            <ac:picMk id="6" creationId="{211B306C-E57C-A446-812F-BE6F0A96A6D1}"/>
          </ac:picMkLst>
        </pc:picChg>
        <pc:picChg chg="del">
          <ac:chgData name="Michi Tobler" userId="e77e03ce-3cfc-4bf0-a4d0-da6d8494927b" providerId="ADAL" clId="{169B8799-5E98-4B4C-AA91-474D05A7B5FE}" dt="2021-11-30T15:13:36.078" v="1" actId="478"/>
          <ac:picMkLst>
            <pc:docMk/>
            <pc:sldMk cId="3028231720" sldId="310"/>
            <ac:picMk id="7" creationId="{AC5C2901-1D69-1447-AF34-67324EAC691D}"/>
          </ac:picMkLst>
        </pc:picChg>
        <pc:picChg chg="del">
          <ac:chgData name="Michi Tobler" userId="e77e03ce-3cfc-4bf0-a4d0-da6d8494927b" providerId="ADAL" clId="{169B8799-5E98-4B4C-AA91-474D05A7B5FE}" dt="2021-11-30T15:13:36.078" v="1" actId="478"/>
          <ac:picMkLst>
            <pc:docMk/>
            <pc:sldMk cId="3028231720" sldId="310"/>
            <ac:picMk id="10" creationId="{BCE49DA6-AB1A-8246-B7B7-0BDE6D016AD5}"/>
          </ac:picMkLst>
        </pc:picChg>
        <pc:picChg chg="add mod">
          <ac:chgData name="Michi Tobler" userId="e77e03ce-3cfc-4bf0-a4d0-da6d8494927b" providerId="ADAL" clId="{169B8799-5E98-4B4C-AA91-474D05A7B5FE}" dt="2021-11-30T15:14:48.436" v="22" actId="1076"/>
          <ac:picMkLst>
            <pc:docMk/>
            <pc:sldMk cId="3028231720" sldId="310"/>
            <ac:picMk id="11" creationId="{B07F6AC0-D239-9F41-AD15-E970520E16F1}"/>
          </ac:picMkLst>
        </pc:picChg>
        <pc:picChg chg="add mod">
          <ac:chgData name="Michi Tobler" userId="e77e03ce-3cfc-4bf0-a4d0-da6d8494927b" providerId="ADAL" clId="{169B8799-5E98-4B4C-AA91-474D05A7B5FE}" dt="2021-11-30T15:15:19.815" v="30" actId="1076"/>
          <ac:picMkLst>
            <pc:docMk/>
            <pc:sldMk cId="3028231720" sldId="310"/>
            <ac:picMk id="14" creationId="{17507970-118F-5644-A2C0-5115DA06DE39}"/>
          </ac:picMkLst>
        </pc:picChg>
        <pc:picChg chg="add mod">
          <ac:chgData name="Michi Tobler" userId="e77e03ce-3cfc-4bf0-a4d0-da6d8494927b" providerId="ADAL" clId="{169B8799-5E98-4B4C-AA91-474D05A7B5FE}" dt="2021-11-30T15:16:08.419" v="34" actId="1076"/>
          <ac:picMkLst>
            <pc:docMk/>
            <pc:sldMk cId="3028231720" sldId="310"/>
            <ac:picMk id="16" creationId="{4E487427-E243-C641-8C9B-EFA34474FF7D}"/>
          </ac:picMkLst>
        </pc:picChg>
      </pc:sldChg>
    </pc:docChg>
  </pc:docChgLst>
  <pc:docChgLst>
    <pc:chgData name="Tobler, Michael" userId="23736f38-8fde-4d4c-a7fc-b2d88c867b58" providerId="ADAL" clId="{961C8C30-1FF6-E842-91EB-FAE7F381FB47}"/>
    <pc:docChg chg="modSld">
      <pc:chgData name="Tobler, Michael" userId="23736f38-8fde-4d4c-a7fc-b2d88c867b58" providerId="ADAL" clId="{961C8C30-1FF6-E842-91EB-FAE7F381FB47}" dt="2023-10-18T15:46:04.764" v="0" actId="18331"/>
      <pc:docMkLst>
        <pc:docMk/>
      </pc:docMkLst>
      <pc:sldChg chg="modSp">
        <pc:chgData name="Tobler, Michael" userId="23736f38-8fde-4d4c-a7fc-b2d88c867b58" providerId="ADAL" clId="{961C8C30-1FF6-E842-91EB-FAE7F381FB47}" dt="2023-10-18T15:46:04.764" v="0" actId="18331"/>
        <pc:sldMkLst>
          <pc:docMk/>
          <pc:sldMk cId="2860103991" sldId="301"/>
        </pc:sldMkLst>
        <pc:picChg chg="mod">
          <ac:chgData name="Tobler, Michael" userId="23736f38-8fde-4d4c-a7fc-b2d88c867b58" providerId="ADAL" clId="{961C8C30-1FF6-E842-91EB-FAE7F381FB47}" dt="2023-10-18T15:46:04.764" v="0" actId="18331"/>
          <ac:picMkLst>
            <pc:docMk/>
            <pc:sldMk cId="2860103991" sldId="301"/>
            <ac:picMk id="9" creationId="{9B28E31F-C09E-0040-894E-5C358A97786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246C95-53B7-AE4E-8C3D-296751AF339D}" type="datetimeFigureOut">
              <a:rPr lang="en-US" smtClean="0"/>
              <a:t>10/18/23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F166F-90E5-D843-B213-D42DA8EC5BB8}" type="slidenum">
              <a:rPr lang="en-US" smtClean="0"/>
              <a:t>‹#›</a:t>
            </a:fld>
            <a:endParaRPr lang="en-US"/>
          </a:p>
        </p:txBody>
      </p:sp>
    </p:spTree>
    <p:extLst>
      <p:ext uri="{BB962C8B-B14F-4D97-AF65-F5344CB8AC3E}">
        <p14:creationId xmlns:p14="http://schemas.microsoft.com/office/powerpoint/2010/main" val="2656972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a:t>
            </a:r>
            <a:endParaRPr lang="en-US" dirty="0"/>
          </a:p>
        </p:txBody>
      </p:sp>
      <p:sp>
        <p:nvSpPr>
          <p:cNvPr id="4" name="Slide Number Placeholder 3"/>
          <p:cNvSpPr>
            <a:spLocks noGrp="1"/>
          </p:cNvSpPr>
          <p:nvPr>
            <p:ph type="sldNum" sz="quarter" idx="5"/>
          </p:nvPr>
        </p:nvSpPr>
        <p:spPr/>
        <p:txBody>
          <a:bodyPr/>
          <a:lstStyle/>
          <a:p>
            <a:fld id="{E1BF166F-90E5-D843-B213-D42DA8EC5BB8}" type="slidenum">
              <a:rPr lang="en-US" smtClean="0"/>
              <a:t>11</a:t>
            </a:fld>
            <a:endParaRPr lang="en-US"/>
          </a:p>
        </p:txBody>
      </p:sp>
    </p:spTree>
    <p:extLst>
      <p:ext uri="{BB962C8B-B14F-4D97-AF65-F5344CB8AC3E}">
        <p14:creationId xmlns:p14="http://schemas.microsoft.com/office/powerpoint/2010/main" val="1756888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3D5E-ED19-C144-9832-C33409BD3A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0A0F34-3E6E-724D-BFC1-4222D10978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57ACFA-432A-C347-AF0A-ADB9C2991C61}"/>
              </a:ext>
            </a:extLst>
          </p:cNvPr>
          <p:cNvSpPr>
            <a:spLocks noGrp="1"/>
          </p:cNvSpPr>
          <p:nvPr>
            <p:ph type="dt" sz="half" idx="10"/>
          </p:nvPr>
        </p:nvSpPr>
        <p:spPr/>
        <p:txBody>
          <a:bodyPr/>
          <a:lstStyle/>
          <a:p>
            <a:fld id="{01BA6585-7D2F-DB4C-A8E8-362C47F9C310}" type="datetimeFigureOut">
              <a:rPr lang="en-US" smtClean="0"/>
              <a:t>10/18/23</a:t>
            </a:fld>
            <a:endParaRPr lang="en-US"/>
          </a:p>
        </p:txBody>
      </p:sp>
      <p:sp>
        <p:nvSpPr>
          <p:cNvPr id="5" name="Footer Placeholder 4">
            <a:extLst>
              <a:ext uri="{FF2B5EF4-FFF2-40B4-BE49-F238E27FC236}">
                <a16:creationId xmlns:a16="http://schemas.microsoft.com/office/drawing/2014/main" id="{36DDDD48-C29E-5E45-92DF-8F57C51396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A3C43-5A5A-BB42-8022-61BB2F726E2E}"/>
              </a:ext>
            </a:extLst>
          </p:cNvPr>
          <p:cNvSpPr>
            <a:spLocks noGrp="1"/>
          </p:cNvSpPr>
          <p:nvPr>
            <p:ph type="sldNum" sz="quarter" idx="12"/>
          </p:nvPr>
        </p:nvSpPr>
        <p:spPr/>
        <p:txBody>
          <a:bodyPr/>
          <a:lstStyle/>
          <a:p>
            <a:fld id="{9FBB4E73-DDD0-5F42-A531-C51E4812EDD5}" type="slidenum">
              <a:rPr lang="en-US" smtClean="0"/>
              <a:t>‹#›</a:t>
            </a:fld>
            <a:endParaRPr lang="en-US"/>
          </a:p>
        </p:txBody>
      </p:sp>
    </p:spTree>
    <p:extLst>
      <p:ext uri="{BB962C8B-B14F-4D97-AF65-F5344CB8AC3E}">
        <p14:creationId xmlns:p14="http://schemas.microsoft.com/office/powerpoint/2010/main" val="4045257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7832B-99A4-7A4E-8266-72F352C8EB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D9D740-D190-D241-B0C3-D2271ABBAB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999307-D0C6-504D-8846-0E5DA71BD4AF}"/>
              </a:ext>
            </a:extLst>
          </p:cNvPr>
          <p:cNvSpPr>
            <a:spLocks noGrp="1"/>
          </p:cNvSpPr>
          <p:nvPr>
            <p:ph type="dt" sz="half" idx="10"/>
          </p:nvPr>
        </p:nvSpPr>
        <p:spPr/>
        <p:txBody>
          <a:bodyPr/>
          <a:lstStyle/>
          <a:p>
            <a:fld id="{01BA6585-7D2F-DB4C-A8E8-362C47F9C310}" type="datetimeFigureOut">
              <a:rPr lang="en-US" smtClean="0"/>
              <a:t>10/18/23</a:t>
            </a:fld>
            <a:endParaRPr lang="en-US"/>
          </a:p>
        </p:txBody>
      </p:sp>
      <p:sp>
        <p:nvSpPr>
          <p:cNvPr id="5" name="Footer Placeholder 4">
            <a:extLst>
              <a:ext uri="{FF2B5EF4-FFF2-40B4-BE49-F238E27FC236}">
                <a16:creationId xmlns:a16="http://schemas.microsoft.com/office/drawing/2014/main" id="{F63FFBBC-1CFC-5042-9A22-5AECDF6C43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FE6622-B16B-F14A-AB79-24E106FE19BA}"/>
              </a:ext>
            </a:extLst>
          </p:cNvPr>
          <p:cNvSpPr>
            <a:spLocks noGrp="1"/>
          </p:cNvSpPr>
          <p:nvPr>
            <p:ph type="sldNum" sz="quarter" idx="12"/>
          </p:nvPr>
        </p:nvSpPr>
        <p:spPr/>
        <p:txBody>
          <a:bodyPr/>
          <a:lstStyle/>
          <a:p>
            <a:fld id="{9FBB4E73-DDD0-5F42-A531-C51E4812EDD5}" type="slidenum">
              <a:rPr lang="en-US" smtClean="0"/>
              <a:t>‹#›</a:t>
            </a:fld>
            <a:endParaRPr lang="en-US"/>
          </a:p>
        </p:txBody>
      </p:sp>
    </p:spTree>
    <p:extLst>
      <p:ext uri="{BB962C8B-B14F-4D97-AF65-F5344CB8AC3E}">
        <p14:creationId xmlns:p14="http://schemas.microsoft.com/office/powerpoint/2010/main" val="10793138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1145CD-FCB3-D143-974D-F17C6B3E3D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A30C93-857D-4943-B161-F2FA7053E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12EE7C-87E1-F544-B44B-42E794558A08}"/>
              </a:ext>
            </a:extLst>
          </p:cNvPr>
          <p:cNvSpPr>
            <a:spLocks noGrp="1"/>
          </p:cNvSpPr>
          <p:nvPr>
            <p:ph type="dt" sz="half" idx="10"/>
          </p:nvPr>
        </p:nvSpPr>
        <p:spPr/>
        <p:txBody>
          <a:bodyPr/>
          <a:lstStyle/>
          <a:p>
            <a:fld id="{01BA6585-7D2F-DB4C-A8E8-362C47F9C310}" type="datetimeFigureOut">
              <a:rPr lang="en-US" smtClean="0"/>
              <a:t>10/18/23</a:t>
            </a:fld>
            <a:endParaRPr lang="en-US"/>
          </a:p>
        </p:txBody>
      </p:sp>
      <p:sp>
        <p:nvSpPr>
          <p:cNvPr id="5" name="Footer Placeholder 4">
            <a:extLst>
              <a:ext uri="{FF2B5EF4-FFF2-40B4-BE49-F238E27FC236}">
                <a16:creationId xmlns:a16="http://schemas.microsoft.com/office/drawing/2014/main" id="{7647BEE2-B875-F44A-A956-B8D9907F56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EEE937-41A8-E448-AE25-DB93FC4B9CB7}"/>
              </a:ext>
            </a:extLst>
          </p:cNvPr>
          <p:cNvSpPr>
            <a:spLocks noGrp="1"/>
          </p:cNvSpPr>
          <p:nvPr>
            <p:ph type="sldNum" sz="quarter" idx="12"/>
          </p:nvPr>
        </p:nvSpPr>
        <p:spPr/>
        <p:txBody>
          <a:bodyPr/>
          <a:lstStyle/>
          <a:p>
            <a:fld id="{9FBB4E73-DDD0-5F42-A531-C51E4812EDD5}" type="slidenum">
              <a:rPr lang="en-US" smtClean="0"/>
              <a:t>‹#›</a:t>
            </a:fld>
            <a:endParaRPr lang="en-US"/>
          </a:p>
        </p:txBody>
      </p:sp>
    </p:spTree>
    <p:extLst>
      <p:ext uri="{BB962C8B-B14F-4D97-AF65-F5344CB8AC3E}">
        <p14:creationId xmlns:p14="http://schemas.microsoft.com/office/powerpoint/2010/main" val="2057906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CE6CD-3347-7542-8DDE-580B0876AC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30C616-EF3D-B745-95A2-7B181D622A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0E783-0FE9-1347-85C5-B2EEC0AF6ACD}"/>
              </a:ext>
            </a:extLst>
          </p:cNvPr>
          <p:cNvSpPr>
            <a:spLocks noGrp="1"/>
          </p:cNvSpPr>
          <p:nvPr>
            <p:ph type="dt" sz="half" idx="10"/>
          </p:nvPr>
        </p:nvSpPr>
        <p:spPr/>
        <p:txBody>
          <a:bodyPr/>
          <a:lstStyle/>
          <a:p>
            <a:fld id="{01BA6585-7D2F-DB4C-A8E8-362C47F9C310}" type="datetimeFigureOut">
              <a:rPr lang="en-US" smtClean="0"/>
              <a:t>10/18/23</a:t>
            </a:fld>
            <a:endParaRPr lang="en-US"/>
          </a:p>
        </p:txBody>
      </p:sp>
      <p:sp>
        <p:nvSpPr>
          <p:cNvPr id="5" name="Footer Placeholder 4">
            <a:extLst>
              <a:ext uri="{FF2B5EF4-FFF2-40B4-BE49-F238E27FC236}">
                <a16:creationId xmlns:a16="http://schemas.microsoft.com/office/drawing/2014/main" id="{F9758113-4085-BA48-BC3A-AC1496F61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1BB89A-8513-F14E-8AB3-AE7D9E0DF70A}"/>
              </a:ext>
            </a:extLst>
          </p:cNvPr>
          <p:cNvSpPr>
            <a:spLocks noGrp="1"/>
          </p:cNvSpPr>
          <p:nvPr>
            <p:ph type="sldNum" sz="quarter" idx="12"/>
          </p:nvPr>
        </p:nvSpPr>
        <p:spPr/>
        <p:txBody>
          <a:bodyPr/>
          <a:lstStyle/>
          <a:p>
            <a:fld id="{9FBB4E73-DDD0-5F42-A531-C51E4812EDD5}" type="slidenum">
              <a:rPr lang="en-US" smtClean="0"/>
              <a:t>‹#›</a:t>
            </a:fld>
            <a:endParaRPr lang="en-US"/>
          </a:p>
        </p:txBody>
      </p:sp>
    </p:spTree>
    <p:extLst>
      <p:ext uri="{BB962C8B-B14F-4D97-AF65-F5344CB8AC3E}">
        <p14:creationId xmlns:p14="http://schemas.microsoft.com/office/powerpoint/2010/main" val="1064479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9B1FF-6997-094D-93EF-4E618D1843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50B646-6723-7549-8233-8C8B402469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CCA775-79F2-B14F-8E4F-9205B8AB247D}"/>
              </a:ext>
            </a:extLst>
          </p:cNvPr>
          <p:cNvSpPr>
            <a:spLocks noGrp="1"/>
          </p:cNvSpPr>
          <p:nvPr>
            <p:ph type="dt" sz="half" idx="10"/>
          </p:nvPr>
        </p:nvSpPr>
        <p:spPr/>
        <p:txBody>
          <a:bodyPr/>
          <a:lstStyle/>
          <a:p>
            <a:fld id="{01BA6585-7D2F-DB4C-A8E8-362C47F9C310}" type="datetimeFigureOut">
              <a:rPr lang="en-US" smtClean="0"/>
              <a:t>10/18/23</a:t>
            </a:fld>
            <a:endParaRPr lang="en-US"/>
          </a:p>
        </p:txBody>
      </p:sp>
      <p:sp>
        <p:nvSpPr>
          <p:cNvPr id="5" name="Footer Placeholder 4">
            <a:extLst>
              <a:ext uri="{FF2B5EF4-FFF2-40B4-BE49-F238E27FC236}">
                <a16:creationId xmlns:a16="http://schemas.microsoft.com/office/drawing/2014/main" id="{A25D4437-D9C3-314B-971B-FD8EBD567A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89D3EE-83C0-C740-9851-BE72E3410DCE}"/>
              </a:ext>
            </a:extLst>
          </p:cNvPr>
          <p:cNvSpPr>
            <a:spLocks noGrp="1"/>
          </p:cNvSpPr>
          <p:nvPr>
            <p:ph type="sldNum" sz="quarter" idx="12"/>
          </p:nvPr>
        </p:nvSpPr>
        <p:spPr/>
        <p:txBody>
          <a:bodyPr/>
          <a:lstStyle/>
          <a:p>
            <a:fld id="{9FBB4E73-DDD0-5F42-A531-C51E4812EDD5}" type="slidenum">
              <a:rPr lang="en-US" smtClean="0"/>
              <a:t>‹#›</a:t>
            </a:fld>
            <a:endParaRPr lang="en-US"/>
          </a:p>
        </p:txBody>
      </p:sp>
    </p:spTree>
    <p:extLst>
      <p:ext uri="{BB962C8B-B14F-4D97-AF65-F5344CB8AC3E}">
        <p14:creationId xmlns:p14="http://schemas.microsoft.com/office/powerpoint/2010/main" val="3324311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5583F-88A9-0C4C-BFDC-0756CD2F5F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44F34F-1C4D-1648-95B8-B100D1646D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1CD9F8-1B99-6C4A-9897-6AA8B5092E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BCEBF6-18F0-3D43-8C72-E28913283F6A}"/>
              </a:ext>
            </a:extLst>
          </p:cNvPr>
          <p:cNvSpPr>
            <a:spLocks noGrp="1"/>
          </p:cNvSpPr>
          <p:nvPr>
            <p:ph type="dt" sz="half" idx="10"/>
          </p:nvPr>
        </p:nvSpPr>
        <p:spPr/>
        <p:txBody>
          <a:bodyPr/>
          <a:lstStyle/>
          <a:p>
            <a:fld id="{01BA6585-7D2F-DB4C-A8E8-362C47F9C310}" type="datetimeFigureOut">
              <a:rPr lang="en-US" smtClean="0"/>
              <a:t>10/18/23</a:t>
            </a:fld>
            <a:endParaRPr lang="en-US"/>
          </a:p>
        </p:txBody>
      </p:sp>
      <p:sp>
        <p:nvSpPr>
          <p:cNvPr id="6" name="Footer Placeholder 5">
            <a:extLst>
              <a:ext uri="{FF2B5EF4-FFF2-40B4-BE49-F238E27FC236}">
                <a16:creationId xmlns:a16="http://schemas.microsoft.com/office/drawing/2014/main" id="{9868D961-DE4C-C34C-A48C-BDB139129F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B92867-1662-2845-869A-640A0E18DA69}"/>
              </a:ext>
            </a:extLst>
          </p:cNvPr>
          <p:cNvSpPr>
            <a:spLocks noGrp="1"/>
          </p:cNvSpPr>
          <p:nvPr>
            <p:ph type="sldNum" sz="quarter" idx="12"/>
          </p:nvPr>
        </p:nvSpPr>
        <p:spPr/>
        <p:txBody>
          <a:bodyPr/>
          <a:lstStyle/>
          <a:p>
            <a:fld id="{9FBB4E73-DDD0-5F42-A531-C51E4812EDD5}" type="slidenum">
              <a:rPr lang="en-US" smtClean="0"/>
              <a:t>‹#›</a:t>
            </a:fld>
            <a:endParaRPr lang="en-US"/>
          </a:p>
        </p:txBody>
      </p:sp>
    </p:spTree>
    <p:extLst>
      <p:ext uri="{BB962C8B-B14F-4D97-AF65-F5344CB8AC3E}">
        <p14:creationId xmlns:p14="http://schemas.microsoft.com/office/powerpoint/2010/main" val="4253685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BA700-466C-9148-8891-9A7F0C20AD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2BE628-76CD-7C43-BBA3-8924316929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603F6C-622F-6B45-A683-FCBF1B6FED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553882-90FD-8F44-84F7-744F0492EB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3EA0A2-6B66-2C48-A4EC-60CD939BE16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132D21-16E6-EF42-AFCE-76B7517A357D}"/>
              </a:ext>
            </a:extLst>
          </p:cNvPr>
          <p:cNvSpPr>
            <a:spLocks noGrp="1"/>
          </p:cNvSpPr>
          <p:nvPr>
            <p:ph type="dt" sz="half" idx="10"/>
          </p:nvPr>
        </p:nvSpPr>
        <p:spPr/>
        <p:txBody>
          <a:bodyPr/>
          <a:lstStyle/>
          <a:p>
            <a:fld id="{01BA6585-7D2F-DB4C-A8E8-362C47F9C310}" type="datetimeFigureOut">
              <a:rPr lang="en-US" smtClean="0"/>
              <a:t>10/18/23</a:t>
            </a:fld>
            <a:endParaRPr lang="en-US"/>
          </a:p>
        </p:txBody>
      </p:sp>
      <p:sp>
        <p:nvSpPr>
          <p:cNvPr id="8" name="Footer Placeholder 7">
            <a:extLst>
              <a:ext uri="{FF2B5EF4-FFF2-40B4-BE49-F238E27FC236}">
                <a16:creationId xmlns:a16="http://schemas.microsoft.com/office/drawing/2014/main" id="{46157A01-719C-CC45-9B29-8581431248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B8103-9903-FB48-AAB4-EA9D9A4A6434}"/>
              </a:ext>
            </a:extLst>
          </p:cNvPr>
          <p:cNvSpPr>
            <a:spLocks noGrp="1"/>
          </p:cNvSpPr>
          <p:nvPr>
            <p:ph type="sldNum" sz="quarter" idx="12"/>
          </p:nvPr>
        </p:nvSpPr>
        <p:spPr/>
        <p:txBody>
          <a:bodyPr/>
          <a:lstStyle/>
          <a:p>
            <a:fld id="{9FBB4E73-DDD0-5F42-A531-C51E4812EDD5}" type="slidenum">
              <a:rPr lang="en-US" smtClean="0"/>
              <a:t>‹#›</a:t>
            </a:fld>
            <a:endParaRPr lang="en-US"/>
          </a:p>
        </p:txBody>
      </p:sp>
    </p:spTree>
    <p:extLst>
      <p:ext uri="{BB962C8B-B14F-4D97-AF65-F5344CB8AC3E}">
        <p14:creationId xmlns:p14="http://schemas.microsoft.com/office/powerpoint/2010/main" val="1196107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296D9-2E52-8D4A-99F2-2A94246D5A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250DF4-104C-3C4E-A5E4-CC936D73BC85}"/>
              </a:ext>
            </a:extLst>
          </p:cNvPr>
          <p:cNvSpPr>
            <a:spLocks noGrp="1"/>
          </p:cNvSpPr>
          <p:nvPr>
            <p:ph type="dt" sz="half" idx="10"/>
          </p:nvPr>
        </p:nvSpPr>
        <p:spPr/>
        <p:txBody>
          <a:bodyPr/>
          <a:lstStyle/>
          <a:p>
            <a:fld id="{01BA6585-7D2F-DB4C-A8E8-362C47F9C310}" type="datetimeFigureOut">
              <a:rPr lang="en-US" smtClean="0"/>
              <a:t>10/18/23</a:t>
            </a:fld>
            <a:endParaRPr lang="en-US"/>
          </a:p>
        </p:txBody>
      </p:sp>
      <p:sp>
        <p:nvSpPr>
          <p:cNvPr id="4" name="Footer Placeholder 3">
            <a:extLst>
              <a:ext uri="{FF2B5EF4-FFF2-40B4-BE49-F238E27FC236}">
                <a16:creationId xmlns:a16="http://schemas.microsoft.com/office/drawing/2014/main" id="{BBA6EF84-3F23-5F43-8E65-75836F9E3F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ABE168-4680-4344-8A3E-C8361E656E6B}"/>
              </a:ext>
            </a:extLst>
          </p:cNvPr>
          <p:cNvSpPr>
            <a:spLocks noGrp="1"/>
          </p:cNvSpPr>
          <p:nvPr>
            <p:ph type="sldNum" sz="quarter" idx="12"/>
          </p:nvPr>
        </p:nvSpPr>
        <p:spPr/>
        <p:txBody>
          <a:bodyPr/>
          <a:lstStyle/>
          <a:p>
            <a:fld id="{9FBB4E73-DDD0-5F42-A531-C51E4812EDD5}" type="slidenum">
              <a:rPr lang="en-US" smtClean="0"/>
              <a:t>‹#›</a:t>
            </a:fld>
            <a:endParaRPr lang="en-US"/>
          </a:p>
        </p:txBody>
      </p:sp>
    </p:spTree>
    <p:extLst>
      <p:ext uri="{BB962C8B-B14F-4D97-AF65-F5344CB8AC3E}">
        <p14:creationId xmlns:p14="http://schemas.microsoft.com/office/powerpoint/2010/main" val="571535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93F766-1928-E541-828B-1105EB36139D}"/>
              </a:ext>
            </a:extLst>
          </p:cNvPr>
          <p:cNvSpPr>
            <a:spLocks noGrp="1"/>
          </p:cNvSpPr>
          <p:nvPr>
            <p:ph type="dt" sz="half" idx="10"/>
          </p:nvPr>
        </p:nvSpPr>
        <p:spPr/>
        <p:txBody>
          <a:bodyPr/>
          <a:lstStyle/>
          <a:p>
            <a:fld id="{01BA6585-7D2F-DB4C-A8E8-362C47F9C310}" type="datetimeFigureOut">
              <a:rPr lang="en-US" smtClean="0"/>
              <a:t>10/18/23</a:t>
            </a:fld>
            <a:endParaRPr lang="en-US"/>
          </a:p>
        </p:txBody>
      </p:sp>
      <p:sp>
        <p:nvSpPr>
          <p:cNvPr id="3" name="Footer Placeholder 2">
            <a:extLst>
              <a:ext uri="{FF2B5EF4-FFF2-40B4-BE49-F238E27FC236}">
                <a16:creationId xmlns:a16="http://schemas.microsoft.com/office/drawing/2014/main" id="{9C6AC4E8-0BF5-3D4E-AE22-B41B1CD9BA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BF4C40-7F36-CF43-90FF-FDD38F68F37C}"/>
              </a:ext>
            </a:extLst>
          </p:cNvPr>
          <p:cNvSpPr>
            <a:spLocks noGrp="1"/>
          </p:cNvSpPr>
          <p:nvPr>
            <p:ph type="sldNum" sz="quarter" idx="12"/>
          </p:nvPr>
        </p:nvSpPr>
        <p:spPr/>
        <p:txBody>
          <a:bodyPr/>
          <a:lstStyle/>
          <a:p>
            <a:fld id="{9FBB4E73-DDD0-5F42-A531-C51E4812EDD5}" type="slidenum">
              <a:rPr lang="en-US" smtClean="0"/>
              <a:t>‹#›</a:t>
            </a:fld>
            <a:endParaRPr lang="en-US"/>
          </a:p>
        </p:txBody>
      </p:sp>
    </p:spTree>
    <p:extLst>
      <p:ext uri="{BB962C8B-B14F-4D97-AF65-F5344CB8AC3E}">
        <p14:creationId xmlns:p14="http://schemas.microsoft.com/office/powerpoint/2010/main" val="707380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4003A-4FE4-7244-8D60-D6A95141E7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0A777C2-FD93-F748-9499-7C89F37E90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9F4027-E59D-5546-97A5-5584F2498F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8F6CF7-06DB-2049-B78A-4407C6B07AF8}"/>
              </a:ext>
            </a:extLst>
          </p:cNvPr>
          <p:cNvSpPr>
            <a:spLocks noGrp="1"/>
          </p:cNvSpPr>
          <p:nvPr>
            <p:ph type="dt" sz="half" idx="10"/>
          </p:nvPr>
        </p:nvSpPr>
        <p:spPr/>
        <p:txBody>
          <a:bodyPr/>
          <a:lstStyle/>
          <a:p>
            <a:fld id="{01BA6585-7D2F-DB4C-A8E8-362C47F9C310}" type="datetimeFigureOut">
              <a:rPr lang="en-US" smtClean="0"/>
              <a:t>10/18/23</a:t>
            </a:fld>
            <a:endParaRPr lang="en-US"/>
          </a:p>
        </p:txBody>
      </p:sp>
      <p:sp>
        <p:nvSpPr>
          <p:cNvPr id="6" name="Footer Placeholder 5">
            <a:extLst>
              <a:ext uri="{FF2B5EF4-FFF2-40B4-BE49-F238E27FC236}">
                <a16:creationId xmlns:a16="http://schemas.microsoft.com/office/drawing/2014/main" id="{4F159EB9-D78C-4640-916F-4CF21343E0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F1F922-64A3-9441-9068-F40E7F7B77BB}"/>
              </a:ext>
            </a:extLst>
          </p:cNvPr>
          <p:cNvSpPr>
            <a:spLocks noGrp="1"/>
          </p:cNvSpPr>
          <p:nvPr>
            <p:ph type="sldNum" sz="quarter" idx="12"/>
          </p:nvPr>
        </p:nvSpPr>
        <p:spPr/>
        <p:txBody>
          <a:bodyPr/>
          <a:lstStyle/>
          <a:p>
            <a:fld id="{9FBB4E73-DDD0-5F42-A531-C51E4812EDD5}" type="slidenum">
              <a:rPr lang="en-US" smtClean="0"/>
              <a:t>‹#›</a:t>
            </a:fld>
            <a:endParaRPr lang="en-US"/>
          </a:p>
        </p:txBody>
      </p:sp>
    </p:spTree>
    <p:extLst>
      <p:ext uri="{BB962C8B-B14F-4D97-AF65-F5344CB8AC3E}">
        <p14:creationId xmlns:p14="http://schemas.microsoft.com/office/powerpoint/2010/main" val="1430228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59DD2-B212-DE4A-B6EC-4962AC4705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0D954A-B092-D34C-A757-D2605562F5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12779A-77DE-D740-AC73-C150928955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0C0776-8485-E041-BBBB-236C886E403E}"/>
              </a:ext>
            </a:extLst>
          </p:cNvPr>
          <p:cNvSpPr>
            <a:spLocks noGrp="1"/>
          </p:cNvSpPr>
          <p:nvPr>
            <p:ph type="dt" sz="half" idx="10"/>
          </p:nvPr>
        </p:nvSpPr>
        <p:spPr/>
        <p:txBody>
          <a:bodyPr/>
          <a:lstStyle/>
          <a:p>
            <a:fld id="{01BA6585-7D2F-DB4C-A8E8-362C47F9C310}" type="datetimeFigureOut">
              <a:rPr lang="en-US" smtClean="0"/>
              <a:t>10/18/23</a:t>
            </a:fld>
            <a:endParaRPr lang="en-US"/>
          </a:p>
        </p:txBody>
      </p:sp>
      <p:sp>
        <p:nvSpPr>
          <p:cNvPr id="6" name="Footer Placeholder 5">
            <a:extLst>
              <a:ext uri="{FF2B5EF4-FFF2-40B4-BE49-F238E27FC236}">
                <a16:creationId xmlns:a16="http://schemas.microsoft.com/office/drawing/2014/main" id="{B3A17194-EE17-954B-8CAE-FB5BC61697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54D017-2BBA-354B-B096-F5AD4BA443E4}"/>
              </a:ext>
            </a:extLst>
          </p:cNvPr>
          <p:cNvSpPr>
            <a:spLocks noGrp="1"/>
          </p:cNvSpPr>
          <p:nvPr>
            <p:ph type="sldNum" sz="quarter" idx="12"/>
          </p:nvPr>
        </p:nvSpPr>
        <p:spPr/>
        <p:txBody>
          <a:bodyPr/>
          <a:lstStyle/>
          <a:p>
            <a:fld id="{9FBB4E73-DDD0-5F42-A531-C51E4812EDD5}" type="slidenum">
              <a:rPr lang="en-US" smtClean="0"/>
              <a:t>‹#›</a:t>
            </a:fld>
            <a:endParaRPr lang="en-US"/>
          </a:p>
        </p:txBody>
      </p:sp>
    </p:spTree>
    <p:extLst>
      <p:ext uri="{BB962C8B-B14F-4D97-AF65-F5344CB8AC3E}">
        <p14:creationId xmlns:p14="http://schemas.microsoft.com/office/powerpoint/2010/main" val="2681463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7D452D-4A1E-BC4F-BFF4-946294F95D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88A458-C9CB-0E40-8FF7-1B803E28F6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57E419-9F54-064A-BACE-E3F54348B8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BA6585-7D2F-DB4C-A8E8-362C47F9C310}" type="datetimeFigureOut">
              <a:rPr lang="en-US" smtClean="0"/>
              <a:t>10/18/23</a:t>
            </a:fld>
            <a:endParaRPr lang="en-US"/>
          </a:p>
        </p:txBody>
      </p:sp>
      <p:sp>
        <p:nvSpPr>
          <p:cNvPr id="5" name="Footer Placeholder 4">
            <a:extLst>
              <a:ext uri="{FF2B5EF4-FFF2-40B4-BE49-F238E27FC236}">
                <a16:creationId xmlns:a16="http://schemas.microsoft.com/office/drawing/2014/main" id="{BC0F9449-4EC6-8146-8300-4DD0381EA7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388FC25-FCB5-FA41-8D98-8133214E8F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BB4E73-DDD0-5F42-A531-C51E4812EDD5}" type="slidenum">
              <a:rPr lang="en-US" smtClean="0"/>
              <a:t>‹#›</a:t>
            </a:fld>
            <a:endParaRPr lang="en-US"/>
          </a:p>
        </p:txBody>
      </p:sp>
    </p:spTree>
    <p:extLst>
      <p:ext uri="{BB962C8B-B14F-4D97-AF65-F5344CB8AC3E}">
        <p14:creationId xmlns:p14="http://schemas.microsoft.com/office/powerpoint/2010/main" val="3914035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4467890" cy="584775"/>
          </a:xfrm>
          <a:prstGeom prst="rect">
            <a:avLst/>
          </a:prstGeom>
          <a:noFill/>
        </p:spPr>
        <p:txBody>
          <a:bodyPr wrap="none" rtlCol="0">
            <a:spAutoFit/>
          </a:bodyPr>
          <a:lstStyle/>
          <a:p>
            <a:r>
              <a:rPr lang="en-US" sz="3200" b="1">
                <a:latin typeface="Open Sans ExtraBold" panose="020B0606030504020204" pitchFamily="34" charset="0"/>
                <a:ea typeface="Open Sans ExtraBold" panose="020B0606030504020204" pitchFamily="34" charset="0"/>
                <a:cs typeface="Open Sans ExtraBold" panose="020B0606030504020204" pitchFamily="34" charset="0"/>
              </a:rPr>
              <a:t>Discussion questions</a:t>
            </a:r>
          </a:p>
        </p:txBody>
      </p:sp>
      <p:pic>
        <p:nvPicPr>
          <p:cNvPr id="9" name="Picture 8">
            <a:extLst>
              <a:ext uri="{FF2B5EF4-FFF2-40B4-BE49-F238E27FC236}">
                <a16:creationId xmlns:a16="http://schemas.microsoft.com/office/drawing/2014/main" id="{9B28E31F-C09E-0040-894E-5C358A977861}"/>
              </a:ext>
            </a:extLst>
          </p:cNvPr>
          <p:cNvPicPr>
            <a:picLocks noChangeAspect="1"/>
          </p:cNvPicPr>
          <p:nvPr/>
        </p:nvPicPr>
        <p:blipFill>
          <a:blip r:embed="rId2"/>
          <a:stretch>
            <a:fillRect/>
          </a:stretch>
        </p:blipFill>
        <p:spPr>
          <a:xfrm>
            <a:off x="8401049" y="2350249"/>
            <a:ext cx="3643443" cy="4347113"/>
          </a:xfrm>
          <a:prstGeom prst="rect">
            <a:avLst/>
          </a:prstGeom>
        </p:spPr>
      </p:pic>
      <p:sp>
        <p:nvSpPr>
          <p:cNvPr id="2" name="Rectangle 1">
            <a:extLst>
              <a:ext uri="{FF2B5EF4-FFF2-40B4-BE49-F238E27FC236}">
                <a16:creationId xmlns:a16="http://schemas.microsoft.com/office/drawing/2014/main" id="{ADC062F8-61A1-7648-A183-249F3CD340FB}"/>
              </a:ext>
            </a:extLst>
          </p:cNvPr>
          <p:cNvSpPr/>
          <p:nvPr/>
        </p:nvSpPr>
        <p:spPr>
          <a:xfrm>
            <a:off x="468283" y="864996"/>
            <a:ext cx="7769630" cy="2646878"/>
          </a:xfrm>
          <a:prstGeom prst="rect">
            <a:avLst/>
          </a:prstGeom>
          <a:noFill/>
        </p:spPr>
        <p:txBody>
          <a:bodyPr wrap="square" rtlCol="0">
            <a:spAutoFit/>
          </a:bodyPr>
          <a:lstStyle/>
          <a:p>
            <a:pPr>
              <a:spcAft>
                <a:spcPts val="1200"/>
              </a:spcAft>
            </a:pPr>
            <a:r>
              <a:rPr lang="en-US" sz="1400" b="1" dirty="0">
                <a:latin typeface="Open Sans SemiBold" panose="020B0606030504020204" pitchFamily="34" charset="0"/>
                <a:ea typeface="Open Sans SemiBold" panose="020B0606030504020204" pitchFamily="34" charset="0"/>
                <a:cs typeface="Open Sans SemiBold" panose="020B0606030504020204" pitchFamily="34" charset="0"/>
              </a:rPr>
              <a:t>In relation to the R exercise</a:t>
            </a:r>
          </a:p>
          <a:p>
            <a:pPr>
              <a:spcAft>
                <a:spcPts val="12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How does the R</a:t>
            </a:r>
            <a:r>
              <a:rPr lang="en-US" sz="1400" baseline="-25000" dirty="0">
                <a:latin typeface="Open Sans Light" panose="020B0306030504020204" pitchFamily="34" charset="0"/>
                <a:ea typeface="Open Sans Light" panose="020B0306030504020204" pitchFamily="34" charset="0"/>
                <a:cs typeface="Open Sans Light" panose="020B0306030504020204" pitchFamily="34" charset="0"/>
              </a:rPr>
              <a:t>0</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 for SARS-CoV-2 compare to that of other pathogens? Is your estimate of R</a:t>
            </a:r>
            <a:r>
              <a:rPr lang="en-US" sz="1400" baseline="-25000" dirty="0">
                <a:latin typeface="Open Sans Light" panose="020B0306030504020204" pitchFamily="34" charset="0"/>
                <a:ea typeface="Open Sans Light" panose="020B0306030504020204" pitchFamily="34" charset="0"/>
                <a:cs typeface="Open Sans Light" panose="020B0306030504020204" pitchFamily="34" charset="0"/>
              </a:rPr>
              <a:t>0</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 consistent with that of other estimates? If yes, why might there be any discrepancies?</a:t>
            </a:r>
          </a:p>
          <a:p>
            <a:pPr>
              <a:spcAft>
                <a:spcPts val="12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How do you interpret the HIT you obtained though your calculation? Do you think this is an overestimation or an underestimation? Justify your response.</a:t>
            </a:r>
          </a:p>
          <a:p>
            <a:pPr>
              <a:spcAft>
                <a:spcPts val="12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How do the IFRs compare between COVID-19 and the flu?</a:t>
            </a:r>
          </a:p>
          <a:p>
            <a:pPr>
              <a:spcAft>
                <a:spcPts val="12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Do you think the death toll associated with natural herd immunity is justifiable? Do you think it is an overestimate or an underestimate? Do you see potential alternatives to the natural herd immunity approach?</a:t>
            </a:r>
          </a:p>
        </p:txBody>
      </p:sp>
    </p:spTree>
    <p:extLst>
      <p:ext uri="{BB962C8B-B14F-4D97-AF65-F5344CB8AC3E}">
        <p14:creationId xmlns:p14="http://schemas.microsoft.com/office/powerpoint/2010/main" val="2860103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B688AE-E87D-AF47-B614-CAFC43365DEA}"/>
              </a:ext>
            </a:extLst>
          </p:cNvPr>
          <p:cNvSpPr txBox="1"/>
          <p:nvPr/>
        </p:nvSpPr>
        <p:spPr>
          <a:xfrm>
            <a:off x="0" y="0"/>
            <a:ext cx="4411785"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Antibiotic resistance</a:t>
            </a:r>
          </a:p>
        </p:txBody>
      </p:sp>
      <p:pic>
        <p:nvPicPr>
          <p:cNvPr id="3" name="Picture 2" descr="Chart, scatter chart&#10;&#10;Description automatically generated">
            <a:extLst>
              <a:ext uri="{FF2B5EF4-FFF2-40B4-BE49-F238E27FC236}">
                <a16:creationId xmlns:a16="http://schemas.microsoft.com/office/drawing/2014/main" id="{301302DD-526A-DF45-9DEF-16C79513AB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3095897"/>
            <a:ext cx="6096000" cy="3762103"/>
          </a:xfrm>
          <a:prstGeom prst="rect">
            <a:avLst/>
          </a:prstGeom>
        </p:spPr>
      </p:pic>
      <p:pic>
        <p:nvPicPr>
          <p:cNvPr id="8" name="Picture 7" descr="Chart, line chart, scatter chart&#10;&#10;Description automatically generated">
            <a:extLst>
              <a:ext uri="{FF2B5EF4-FFF2-40B4-BE49-F238E27FC236}">
                <a16:creationId xmlns:a16="http://schemas.microsoft.com/office/drawing/2014/main" id="{7AD8D03B-3A8B-2340-B528-AB277D06A3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3095896"/>
            <a:ext cx="6096000" cy="3762103"/>
          </a:xfrm>
          <a:prstGeom prst="rect">
            <a:avLst/>
          </a:prstGeom>
        </p:spPr>
      </p:pic>
      <p:pic>
        <p:nvPicPr>
          <p:cNvPr id="11" name="Picture 10" descr="Diagram&#10;&#10;Description automatically generated">
            <a:extLst>
              <a:ext uri="{FF2B5EF4-FFF2-40B4-BE49-F238E27FC236}">
                <a16:creationId xmlns:a16="http://schemas.microsoft.com/office/drawing/2014/main" id="{0653258A-F9F7-C344-9E7E-016887E2985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23972" y="259035"/>
            <a:ext cx="5240055" cy="2939543"/>
          </a:xfrm>
          <a:prstGeom prst="rect">
            <a:avLst/>
          </a:prstGeom>
        </p:spPr>
      </p:pic>
      <p:sp>
        <p:nvSpPr>
          <p:cNvPr id="2" name="Rectangle 1">
            <a:extLst>
              <a:ext uri="{FF2B5EF4-FFF2-40B4-BE49-F238E27FC236}">
                <a16:creationId xmlns:a16="http://schemas.microsoft.com/office/drawing/2014/main" id="{09E4E716-3C5C-8447-9A8C-60E5A83A740B}"/>
              </a:ext>
            </a:extLst>
          </p:cNvPr>
          <p:cNvSpPr/>
          <p:nvPr/>
        </p:nvSpPr>
        <p:spPr>
          <a:xfrm>
            <a:off x="213986" y="902759"/>
            <a:ext cx="6096000" cy="1200329"/>
          </a:xfrm>
          <a:prstGeom prst="rect">
            <a:avLst/>
          </a:prstGeom>
        </p:spPr>
        <p:txBody>
          <a:bodyPr>
            <a:spAutoFit/>
          </a:bodyPr>
          <a:lstStyle/>
          <a:p>
            <a:pPr>
              <a:spcAft>
                <a:spcPts val="1200"/>
              </a:spcAft>
            </a:pPr>
            <a:r>
              <a:rPr lang="en-US" dirty="0">
                <a:latin typeface="Open Sans Light" panose="020B0306030504020204" pitchFamily="34" charset="0"/>
                <a:ea typeface="Open Sans Light" panose="020B0306030504020204" pitchFamily="34" charset="0"/>
                <a:cs typeface="Open Sans Light" panose="020B0306030504020204" pitchFamily="34" charset="0"/>
              </a:rPr>
              <a:t>What are the implications of these findings for the application of antibiotics in public health? What specific recommendations would you make to health care professionals based on this experiment?</a:t>
            </a:r>
          </a:p>
        </p:txBody>
      </p:sp>
    </p:spTree>
    <p:extLst>
      <p:ext uri="{BB962C8B-B14F-4D97-AF65-F5344CB8AC3E}">
        <p14:creationId xmlns:p14="http://schemas.microsoft.com/office/powerpoint/2010/main" val="4124910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B688AE-E87D-AF47-B614-CAFC43365DEA}"/>
              </a:ext>
            </a:extLst>
          </p:cNvPr>
          <p:cNvSpPr txBox="1"/>
          <p:nvPr/>
        </p:nvSpPr>
        <p:spPr>
          <a:xfrm>
            <a:off x="0" y="0"/>
            <a:ext cx="4411785"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Antibiotic resistance</a:t>
            </a:r>
          </a:p>
        </p:txBody>
      </p:sp>
      <p:pic>
        <p:nvPicPr>
          <p:cNvPr id="5" name="Picture 4" descr="Chart&#10;&#10;Description automatically generated">
            <a:extLst>
              <a:ext uri="{FF2B5EF4-FFF2-40B4-BE49-F238E27FC236}">
                <a16:creationId xmlns:a16="http://schemas.microsoft.com/office/drawing/2014/main" id="{CC210C5A-EDC1-8549-A1F4-2E2F97B4831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14800" y="2073781"/>
            <a:ext cx="7891616" cy="4784219"/>
          </a:xfrm>
          <a:prstGeom prst="rect">
            <a:avLst/>
          </a:prstGeom>
        </p:spPr>
      </p:pic>
      <p:sp>
        <p:nvSpPr>
          <p:cNvPr id="9" name="Rectangle 8">
            <a:extLst>
              <a:ext uri="{FF2B5EF4-FFF2-40B4-BE49-F238E27FC236}">
                <a16:creationId xmlns:a16="http://schemas.microsoft.com/office/drawing/2014/main" id="{01867152-37CD-074E-9560-B05EDAEFCE3F}"/>
              </a:ext>
            </a:extLst>
          </p:cNvPr>
          <p:cNvSpPr/>
          <p:nvPr/>
        </p:nvSpPr>
        <p:spPr>
          <a:xfrm>
            <a:off x="262624" y="729113"/>
            <a:ext cx="6096000" cy="1200329"/>
          </a:xfrm>
          <a:prstGeom prst="rect">
            <a:avLst/>
          </a:prstGeom>
        </p:spPr>
        <p:txBody>
          <a:bodyPr>
            <a:spAutoFit/>
          </a:bodyPr>
          <a:lstStyle/>
          <a:p>
            <a:pPr>
              <a:spcAft>
                <a:spcPts val="1200"/>
              </a:spcAft>
            </a:pPr>
            <a:r>
              <a:rPr lang="en-US" dirty="0">
                <a:latin typeface="Open Sans Light" panose="020B0306030504020204" pitchFamily="34" charset="0"/>
                <a:ea typeface="Open Sans Light" panose="020B0306030504020204" pitchFamily="34" charset="0"/>
                <a:cs typeface="Open Sans Light" panose="020B0306030504020204" pitchFamily="34" charset="0"/>
              </a:rPr>
              <a:t>What are the implications of these findings for the application of antibiotics in public health? What specific recommendations would you make to health care professionals based on this experiment?</a:t>
            </a:r>
          </a:p>
        </p:txBody>
      </p:sp>
      <p:sp>
        <p:nvSpPr>
          <p:cNvPr id="6" name="Rectangle 5">
            <a:extLst>
              <a:ext uri="{FF2B5EF4-FFF2-40B4-BE49-F238E27FC236}">
                <a16:creationId xmlns:a16="http://schemas.microsoft.com/office/drawing/2014/main" id="{6DBD202A-17E7-514F-9273-8F7CADE3D0FE}"/>
              </a:ext>
            </a:extLst>
          </p:cNvPr>
          <p:cNvSpPr/>
          <p:nvPr/>
        </p:nvSpPr>
        <p:spPr>
          <a:xfrm>
            <a:off x="5489642" y="2483265"/>
            <a:ext cx="1893651" cy="369332"/>
          </a:xfrm>
          <a:prstGeom prst="rect">
            <a:avLst/>
          </a:prstGeom>
        </p:spPr>
        <p:txBody>
          <a:bodyPr wrap="square">
            <a:spAutoFit/>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With antibiotic</a:t>
            </a:r>
            <a:endParaRPr lang="en-US" dirty="0"/>
          </a:p>
        </p:txBody>
      </p:sp>
      <p:sp>
        <p:nvSpPr>
          <p:cNvPr id="10" name="Rectangle 9">
            <a:extLst>
              <a:ext uri="{FF2B5EF4-FFF2-40B4-BE49-F238E27FC236}">
                <a16:creationId xmlns:a16="http://schemas.microsoft.com/office/drawing/2014/main" id="{2F7C2A32-2800-F044-A09B-ECBBCC44E8E2}"/>
              </a:ext>
            </a:extLst>
          </p:cNvPr>
          <p:cNvSpPr/>
          <p:nvPr/>
        </p:nvSpPr>
        <p:spPr>
          <a:xfrm>
            <a:off x="9173182" y="2464627"/>
            <a:ext cx="2208180" cy="369332"/>
          </a:xfrm>
          <a:prstGeom prst="rect">
            <a:avLst/>
          </a:prstGeom>
        </p:spPr>
        <p:txBody>
          <a:bodyPr wrap="square">
            <a:spAutoFit/>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Without antibiotic</a:t>
            </a:r>
            <a:endParaRPr lang="en-US" dirty="0"/>
          </a:p>
        </p:txBody>
      </p:sp>
      <p:sp>
        <p:nvSpPr>
          <p:cNvPr id="12" name="Rectangle 11">
            <a:extLst>
              <a:ext uri="{FF2B5EF4-FFF2-40B4-BE49-F238E27FC236}">
                <a16:creationId xmlns:a16="http://schemas.microsoft.com/office/drawing/2014/main" id="{9728511A-378F-A84D-BC43-08D820F3C8AF}"/>
              </a:ext>
            </a:extLst>
          </p:cNvPr>
          <p:cNvSpPr/>
          <p:nvPr/>
        </p:nvSpPr>
        <p:spPr>
          <a:xfrm>
            <a:off x="7383293" y="3429000"/>
            <a:ext cx="625814" cy="369332"/>
          </a:xfrm>
          <a:prstGeom prst="rect">
            <a:avLst/>
          </a:prstGeom>
        </p:spPr>
        <p:txBody>
          <a:bodyPr wrap="square">
            <a:spAutoFit/>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6 kB</a:t>
            </a:r>
            <a:endParaRPr lang="en-US" dirty="0"/>
          </a:p>
        </p:txBody>
      </p:sp>
      <p:sp>
        <p:nvSpPr>
          <p:cNvPr id="13" name="Rectangle 12">
            <a:extLst>
              <a:ext uri="{FF2B5EF4-FFF2-40B4-BE49-F238E27FC236}">
                <a16:creationId xmlns:a16="http://schemas.microsoft.com/office/drawing/2014/main" id="{ACF269EF-0CAD-7F47-BA44-F5AF6510DED4}"/>
              </a:ext>
            </a:extLst>
          </p:cNvPr>
          <p:cNvSpPr/>
          <p:nvPr/>
        </p:nvSpPr>
        <p:spPr>
          <a:xfrm>
            <a:off x="7266561" y="5254558"/>
            <a:ext cx="1040860" cy="369332"/>
          </a:xfrm>
          <a:prstGeom prst="rect">
            <a:avLst/>
          </a:prstGeom>
        </p:spPr>
        <p:txBody>
          <a:bodyPr wrap="square">
            <a:spAutoFit/>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11.8 kB</a:t>
            </a:r>
            <a:endParaRPr lang="en-US" dirty="0"/>
          </a:p>
        </p:txBody>
      </p:sp>
      <p:sp>
        <p:nvSpPr>
          <p:cNvPr id="14" name="Rectangle 13">
            <a:extLst>
              <a:ext uri="{FF2B5EF4-FFF2-40B4-BE49-F238E27FC236}">
                <a16:creationId xmlns:a16="http://schemas.microsoft.com/office/drawing/2014/main" id="{4C1DDDC3-1431-FC47-9213-B1351A634C0E}"/>
              </a:ext>
            </a:extLst>
          </p:cNvPr>
          <p:cNvSpPr/>
          <p:nvPr/>
        </p:nvSpPr>
        <p:spPr>
          <a:xfrm>
            <a:off x="6533744" y="5768229"/>
            <a:ext cx="1040860" cy="369332"/>
          </a:xfrm>
          <a:prstGeom prst="rect">
            <a:avLst/>
          </a:prstGeom>
        </p:spPr>
        <p:txBody>
          <a:bodyPr wrap="square">
            <a:spAutoFit/>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15.5 kB</a:t>
            </a:r>
            <a:endParaRPr lang="en-US" dirty="0"/>
          </a:p>
        </p:txBody>
      </p:sp>
    </p:spTree>
    <p:extLst>
      <p:ext uri="{BB962C8B-B14F-4D97-AF65-F5344CB8AC3E}">
        <p14:creationId xmlns:p14="http://schemas.microsoft.com/office/powerpoint/2010/main" val="1727313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5545108"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Evolution &amp; human health</a:t>
            </a:r>
          </a:p>
        </p:txBody>
      </p:sp>
      <p:sp>
        <p:nvSpPr>
          <p:cNvPr id="33" name="Content Placeholder 1">
            <a:extLst>
              <a:ext uri="{FF2B5EF4-FFF2-40B4-BE49-F238E27FC236}">
                <a16:creationId xmlns:a16="http://schemas.microsoft.com/office/drawing/2014/main" id="{20F8836B-8A21-1345-B6FB-66BAD56A465E}"/>
              </a:ext>
            </a:extLst>
          </p:cNvPr>
          <p:cNvSpPr txBox="1">
            <a:spLocks/>
          </p:cNvSpPr>
          <p:nvPr/>
        </p:nvSpPr>
        <p:spPr>
          <a:xfrm>
            <a:off x="355108" y="949911"/>
            <a:ext cx="6569561" cy="1077218"/>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dirty="0"/>
              <a:t>“Man still bears in his bodily frame the indelible stamp of his lowly origin.”</a:t>
            </a:r>
          </a:p>
          <a:p>
            <a:pPr>
              <a:spcAft>
                <a:spcPts val="1200"/>
              </a:spcAft>
            </a:pPr>
            <a:r>
              <a:rPr lang="en-US" dirty="0"/>
              <a:t>C. Darwin</a:t>
            </a:r>
          </a:p>
        </p:txBody>
      </p:sp>
      <p:pic>
        <p:nvPicPr>
          <p:cNvPr id="4" name="Picture 3">
            <a:extLst>
              <a:ext uri="{FF2B5EF4-FFF2-40B4-BE49-F238E27FC236}">
                <a16:creationId xmlns:a16="http://schemas.microsoft.com/office/drawing/2014/main" id="{5954E446-41B3-BF41-BD3B-C90F8025511D}"/>
              </a:ext>
            </a:extLst>
          </p:cNvPr>
          <p:cNvPicPr>
            <a:picLocks noChangeAspect="1"/>
          </p:cNvPicPr>
          <p:nvPr/>
        </p:nvPicPr>
        <p:blipFill>
          <a:blip r:embed="rId2"/>
          <a:stretch>
            <a:fillRect/>
          </a:stretch>
        </p:blipFill>
        <p:spPr>
          <a:xfrm>
            <a:off x="7902055" y="1530869"/>
            <a:ext cx="4111020" cy="5149504"/>
          </a:xfrm>
          <a:prstGeom prst="rect">
            <a:avLst/>
          </a:prstGeom>
        </p:spPr>
      </p:pic>
    </p:spTree>
    <p:extLst>
      <p:ext uri="{BB962C8B-B14F-4D97-AF65-F5344CB8AC3E}">
        <p14:creationId xmlns:p14="http://schemas.microsoft.com/office/powerpoint/2010/main" val="4287448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B688AE-E87D-AF47-B614-CAFC43365DEA}"/>
              </a:ext>
            </a:extLst>
          </p:cNvPr>
          <p:cNvSpPr txBox="1"/>
          <p:nvPr/>
        </p:nvSpPr>
        <p:spPr>
          <a:xfrm>
            <a:off x="0" y="0"/>
            <a:ext cx="9073318"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An epidemiological perspective in COVID-19</a:t>
            </a:r>
          </a:p>
        </p:txBody>
      </p:sp>
      <p:sp>
        <p:nvSpPr>
          <p:cNvPr id="5" name="Content Placeholder 1">
            <a:extLst>
              <a:ext uri="{FF2B5EF4-FFF2-40B4-BE49-F238E27FC236}">
                <a16:creationId xmlns:a16="http://schemas.microsoft.com/office/drawing/2014/main" id="{5EE2A8DC-475A-FB45-8559-361F7FBE3D0C}"/>
              </a:ext>
            </a:extLst>
          </p:cNvPr>
          <p:cNvSpPr txBox="1">
            <a:spLocks/>
          </p:cNvSpPr>
          <p:nvPr/>
        </p:nvSpPr>
        <p:spPr>
          <a:xfrm>
            <a:off x="355108" y="949911"/>
            <a:ext cx="4930875" cy="1077218"/>
          </a:xfrm>
          <a:prstGeom prst="rect">
            <a:avLst/>
          </a:prstGeom>
          <a:noFill/>
        </p:spPr>
        <p:txBody>
          <a:bodyPr wrap="square" rtlCol="0">
            <a:spAutoFit/>
          </a:bodyPr>
          <a:lstStyle>
            <a:defPPr>
              <a:defRPr lang="en-US"/>
            </a:defPPr>
            <a:lvl1pPr>
              <a:defRPr>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dirty="0"/>
              <a:t>R</a:t>
            </a:r>
            <a:r>
              <a:rPr lang="en-US" baseline="-25000" dirty="0"/>
              <a:t>0</a:t>
            </a:r>
            <a:r>
              <a:rPr lang="en-US" dirty="0"/>
              <a:t>: ~3.8</a:t>
            </a:r>
          </a:p>
          <a:p>
            <a:pPr>
              <a:spcAft>
                <a:spcPts val="600"/>
              </a:spcAft>
            </a:pPr>
            <a:r>
              <a:rPr lang="en-US" dirty="0"/>
              <a:t>HIT: ~0.75</a:t>
            </a:r>
          </a:p>
          <a:p>
            <a:pPr>
              <a:spcAft>
                <a:spcPts val="600"/>
              </a:spcAft>
            </a:pPr>
            <a:r>
              <a:rPr lang="en-US" dirty="0"/>
              <a:t>RIP: 0.7 % of population at 1.8 % IFR</a:t>
            </a:r>
          </a:p>
        </p:txBody>
      </p:sp>
      <p:pic>
        <p:nvPicPr>
          <p:cNvPr id="7" name="Picture 6" descr="Chart, scatter chart&#10;&#10;Description automatically generated">
            <a:extLst>
              <a:ext uri="{FF2B5EF4-FFF2-40B4-BE49-F238E27FC236}">
                <a16:creationId xmlns:a16="http://schemas.microsoft.com/office/drawing/2014/main" id="{AC5C2901-1D69-1447-AF34-67324EAC691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 y="3037166"/>
            <a:ext cx="6191164" cy="3820833"/>
          </a:xfrm>
          <a:prstGeom prst="rect">
            <a:avLst/>
          </a:prstGeom>
        </p:spPr>
      </p:pic>
      <p:pic>
        <p:nvPicPr>
          <p:cNvPr id="10" name="Picture 9" descr="Chart, histogram&#10;&#10;Description automatically generated">
            <a:extLst>
              <a:ext uri="{FF2B5EF4-FFF2-40B4-BE49-F238E27FC236}">
                <a16:creationId xmlns:a16="http://schemas.microsoft.com/office/drawing/2014/main" id="{BCE49DA6-AB1A-8246-B7B7-0BDE6D016A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00837" y="3037168"/>
            <a:ext cx="6191163" cy="3820832"/>
          </a:xfrm>
          <a:prstGeom prst="rect">
            <a:avLst/>
          </a:prstGeom>
        </p:spPr>
      </p:pic>
      <p:sp>
        <p:nvSpPr>
          <p:cNvPr id="2" name="Rectangle 1">
            <a:extLst>
              <a:ext uri="{FF2B5EF4-FFF2-40B4-BE49-F238E27FC236}">
                <a16:creationId xmlns:a16="http://schemas.microsoft.com/office/drawing/2014/main" id="{F023396B-F65C-0A4B-BEA9-03C0AB884CC5}"/>
              </a:ext>
            </a:extLst>
          </p:cNvPr>
          <p:cNvSpPr/>
          <p:nvPr/>
        </p:nvSpPr>
        <p:spPr>
          <a:xfrm>
            <a:off x="6650892" y="979974"/>
            <a:ext cx="5111262" cy="1661993"/>
          </a:xfrm>
          <a:prstGeom prst="rect">
            <a:avLst/>
          </a:prstGeom>
        </p:spPr>
        <p:txBody>
          <a:bodyPr wrap="square">
            <a:spAutoFit/>
          </a:bodyPr>
          <a:lstStyle/>
          <a:p>
            <a:pPr>
              <a:spcAft>
                <a:spcPts val="1200"/>
              </a:spcAft>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How does the R</a:t>
            </a:r>
            <a:r>
              <a:rPr lang="en-US" sz="1200" baseline="-25000" dirty="0">
                <a:latin typeface="Open Sans Light" panose="020B0306030504020204" pitchFamily="34" charset="0"/>
                <a:ea typeface="Open Sans Light" panose="020B0306030504020204" pitchFamily="34" charset="0"/>
                <a:cs typeface="Open Sans Light" panose="020B0306030504020204" pitchFamily="34" charset="0"/>
              </a:rPr>
              <a:t>0</a:t>
            </a:r>
            <a:r>
              <a:rPr lang="en-US" sz="1200" dirty="0">
                <a:latin typeface="Open Sans Light" panose="020B0306030504020204" pitchFamily="34" charset="0"/>
                <a:ea typeface="Open Sans Light" panose="020B0306030504020204" pitchFamily="34" charset="0"/>
                <a:cs typeface="Open Sans Light" panose="020B0306030504020204" pitchFamily="34" charset="0"/>
              </a:rPr>
              <a:t> for SARS-CoV-2 compare to that of other pathogens?</a:t>
            </a:r>
          </a:p>
          <a:p>
            <a:pPr>
              <a:spcAft>
                <a:spcPts val="1200"/>
              </a:spcAft>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How do you interpret the HIT you obtained though your calculation? Do you think this is an overestimation or an underestimation?</a:t>
            </a:r>
          </a:p>
          <a:p>
            <a:pPr>
              <a:spcAft>
                <a:spcPts val="1200"/>
              </a:spcAft>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How do the IFRs compare between COVID-19 and the flu?</a:t>
            </a:r>
          </a:p>
          <a:p>
            <a:pPr>
              <a:spcAft>
                <a:spcPts val="1200"/>
              </a:spcAft>
            </a:pPr>
            <a:r>
              <a:rPr lang="en-US" sz="1200" dirty="0">
                <a:latin typeface="Open Sans Light" panose="020B0306030504020204" pitchFamily="34" charset="0"/>
                <a:ea typeface="Open Sans Light" panose="020B0306030504020204" pitchFamily="34" charset="0"/>
                <a:cs typeface="Open Sans Light" panose="020B0306030504020204" pitchFamily="34" charset="0"/>
              </a:rPr>
              <a:t>Do you think the death toll associated with natural herd immunity is justifiable? Do you think it is an overestimate or an underestimate?</a:t>
            </a:r>
          </a:p>
        </p:txBody>
      </p:sp>
    </p:spTree>
    <p:extLst>
      <p:ext uri="{BB962C8B-B14F-4D97-AF65-F5344CB8AC3E}">
        <p14:creationId xmlns:p14="http://schemas.microsoft.com/office/powerpoint/2010/main" val="4005971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4B81EF7-ED3D-D342-95BE-66C0362092F2}"/>
              </a:ext>
            </a:extLst>
          </p:cNvPr>
          <p:cNvSpPr/>
          <p:nvPr/>
        </p:nvSpPr>
        <p:spPr>
          <a:xfrm>
            <a:off x="266700" y="195818"/>
            <a:ext cx="1893651" cy="369332"/>
          </a:xfrm>
          <a:prstGeom prst="rect">
            <a:avLst/>
          </a:prstGeom>
        </p:spPr>
        <p:txBody>
          <a:bodyPr wrap="square">
            <a:spAutoFit/>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R</a:t>
            </a:r>
            <a:r>
              <a:rPr lang="en-US" baseline="-25000" dirty="0">
                <a:latin typeface="Open Sans Light" panose="020B0306030504020204" pitchFamily="34" charset="0"/>
                <a:ea typeface="Open Sans Light" panose="020B0306030504020204" pitchFamily="34" charset="0"/>
                <a:cs typeface="Open Sans Light" panose="020B0306030504020204" pitchFamily="34" charset="0"/>
              </a:rPr>
              <a:t>0</a:t>
            </a:r>
            <a:endParaRPr lang="en-US" baseline="-25000" dirty="0"/>
          </a:p>
        </p:txBody>
      </p:sp>
      <p:pic>
        <p:nvPicPr>
          <p:cNvPr id="11" name="Picture 10" descr="Graphical user interface, text&#10;&#10;Description automatically generated">
            <a:extLst>
              <a:ext uri="{FF2B5EF4-FFF2-40B4-BE49-F238E27FC236}">
                <a16:creationId xmlns:a16="http://schemas.microsoft.com/office/drawing/2014/main" id="{B07F6AC0-D239-9F41-AD15-E970520E16F1}"/>
              </a:ext>
            </a:extLst>
          </p:cNvPr>
          <p:cNvPicPr>
            <a:picLocks noChangeAspect="1"/>
          </p:cNvPicPr>
          <p:nvPr/>
        </p:nvPicPr>
        <p:blipFill>
          <a:blip r:embed="rId2"/>
          <a:stretch>
            <a:fillRect/>
          </a:stretch>
        </p:blipFill>
        <p:spPr>
          <a:xfrm>
            <a:off x="266700" y="609600"/>
            <a:ext cx="2371725" cy="2619517"/>
          </a:xfrm>
          <a:prstGeom prst="rect">
            <a:avLst/>
          </a:prstGeom>
        </p:spPr>
      </p:pic>
      <p:sp>
        <p:nvSpPr>
          <p:cNvPr id="12" name="Rectangle 11">
            <a:extLst>
              <a:ext uri="{FF2B5EF4-FFF2-40B4-BE49-F238E27FC236}">
                <a16:creationId xmlns:a16="http://schemas.microsoft.com/office/drawing/2014/main" id="{B6529125-EBC7-C642-8B41-BC44F46DEEEF}"/>
              </a:ext>
            </a:extLst>
          </p:cNvPr>
          <p:cNvSpPr/>
          <p:nvPr/>
        </p:nvSpPr>
        <p:spPr>
          <a:xfrm>
            <a:off x="3209925" y="195818"/>
            <a:ext cx="1893651" cy="369332"/>
          </a:xfrm>
          <a:prstGeom prst="rect">
            <a:avLst/>
          </a:prstGeom>
        </p:spPr>
        <p:txBody>
          <a:bodyPr wrap="square">
            <a:spAutoFit/>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HIT</a:t>
            </a:r>
            <a:endParaRPr lang="en-US" baseline="-25000" dirty="0"/>
          </a:p>
        </p:txBody>
      </p:sp>
      <p:pic>
        <p:nvPicPr>
          <p:cNvPr id="14" name="Picture 13" descr="Graphical user interface, application&#10;&#10;Description automatically generated with medium confidence">
            <a:extLst>
              <a:ext uri="{FF2B5EF4-FFF2-40B4-BE49-F238E27FC236}">
                <a16:creationId xmlns:a16="http://schemas.microsoft.com/office/drawing/2014/main" id="{17507970-118F-5644-A2C0-5115DA06DE39}"/>
              </a:ext>
            </a:extLst>
          </p:cNvPr>
          <p:cNvPicPr>
            <a:picLocks noChangeAspect="1"/>
          </p:cNvPicPr>
          <p:nvPr/>
        </p:nvPicPr>
        <p:blipFill>
          <a:blip r:embed="rId3"/>
          <a:stretch>
            <a:fillRect/>
          </a:stretch>
        </p:blipFill>
        <p:spPr>
          <a:xfrm>
            <a:off x="3209925" y="609600"/>
            <a:ext cx="2413000" cy="1600200"/>
          </a:xfrm>
          <a:prstGeom prst="rect">
            <a:avLst/>
          </a:prstGeom>
        </p:spPr>
      </p:pic>
      <p:pic>
        <p:nvPicPr>
          <p:cNvPr id="16" name="Picture 15" descr="Text&#10;&#10;Description automatically generated">
            <a:extLst>
              <a:ext uri="{FF2B5EF4-FFF2-40B4-BE49-F238E27FC236}">
                <a16:creationId xmlns:a16="http://schemas.microsoft.com/office/drawing/2014/main" id="{4E487427-E243-C641-8C9B-EFA34474FF7D}"/>
              </a:ext>
            </a:extLst>
          </p:cNvPr>
          <p:cNvPicPr>
            <a:picLocks noChangeAspect="1"/>
          </p:cNvPicPr>
          <p:nvPr/>
        </p:nvPicPr>
        <p:blipFill>
          <a:blip r:embed="rId4"/>
          <a:stretch>
            <a:fillRect/>
          </a:stretch>
        </p:blipFill>
        <p:spPr>
          <a:xfrm>
            <a:off x="4876800" y="3283982"/>
            <a:ext cx="7162800" cy="3378200"/>
          </a:xfrm>
          <a:prstGeom prst="rect">
            <a:avLst/>
          </a:prstGeom>
        </p:spPr>
      </p:pic>
      <p:sp>
        <p:nvSpPr>
          <p:cNvPr id="17" name="Rectangle 16">
            <a:extLst>
              <a:ext uri="{FF2B5EF4-FFF2-40B4-BE49-F238E27FC236}">
                <a16:creationId xmlns:a16="http://schemas.microsoft.com/office/drawing/2014/main" id="{2FEC0971-B9C6-6549-B3ED-157D8CA4B530}"/>
              </a:ext>
            </a:extLst>
          </p:cNvPr>
          <p:cNvSpPr/>
          <p:nvPr/>
        </p:nvSpPr>
        <p:spPr>
          <a:xfrm>
            <a:off x="4876800" y="2859785"/>
            <a:ext cx="1893651" cy="369332"/>
          </a:xfrm>
          <a:prstGeom prst="rect">
            <a:avLst/>
          </a:prstGeom>
        </p:spPr>
        <p:txBody>
          <a:bodyPr wrap="square">
            <a:spAutoFit/>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Death toll</a:t>
            </a:r>
            <a:endParaRPr lang="en-US" baseline="-25000" dirty="0"/>
          </a:p>
        </p:txBody>
      </p:sp>
    </p:spTree>
    <p:extLst>
      <p:ext uri="{BB962C8B-B14F-4D97-AF65-F5344CB8AC3E}">
        <p14:creationId xmlns:p14="http://schemas.microsoft.com/office/powerpoint/2010/main" val="3028231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aphical user interface, text, application, email&#10;&#10;Description automatically generated">
            <a:extLst>
              <a:ext uri="{FF2B5EF4-FFF2-40B4-BE49-F238E27FC236}">
                <a16:creationId xmlns:a16="http://schemas.microsoft.com/office/drawing/2014/main" id="{E084A06E-B0A2-354A-983C-F411EF58D4FF}"/>
              </a:ext>
            </a:extLst>
          </p:cNvPr>
          <p:cNvPicPr>
            <a:picLocks noChangeAspect="1"/>
          </p:cNvPicPr>
          <p:nvPr/>
        </p:nvPicPr>
        <p:blipFill>
          <a:blip r:embed="rId2"/>
          <a:stretch>
            <a:fillRect/>
          </a:stretch>
        </p:blipFill>
        <p:spPr>
          <a:xfrm>
            <a:off x="2362200" y="1530350"/>
            <a:ext cx="7467600" cy="3797300"/>
          </a:xfrm>
          <a:prstGeom prst="rect">
            <a:avLst/>
          </a:prstGeom>
        </p:spPr>
      </p:pic>
      <p:pic>
        <p:nvPicPr>
          <p:cNvPr id="12" name="Picture 11">
            <a:extLst>
              <a:ext uri="{FF2B5EF4-FFF2-40B4-BE49-F238E27FC236}">
                <a16:creationId xmlns:a16="http://schemas.microsoft.com/office/drawing/2014/main" id="{29DFEF06-9B32-2F4F-AA46-781BA8BB3DE8}"/>
              </a:ext>
            </a:extLst>
          </p:cNvPr>
          <p:cNvPicPr>
            <a:picLocks noChangeAspect="1"/>
          </p:cNvPicPr>
          <p:nvPr/>
        </p:nvPicPr>
        <p:blipFill>
          <a:blip r:embed="rId3"/>
          <a:stretch>
            <a:fillRect/>
          </a:stretch>
        </p:blipFill>
        <p:spPr>
          <a:xfrm>
            <a:off x="1525756" y="0"/>
            <a:ext cx="10666244" cy="6858000"/>
          </a:xfrm>
          <a:prstGeom prst="rect">
            <a:avLst/>
          </a:prstGeom>
        </p:spPr>
      </p:pic>
    </p:spTree>
    <p:extLst>
      <p:ext uri="{BB962C8B-B14F-4D97-AF65-F5344CB8AC3E}">
        <p14:creationId xmlns:p14="http://schemas.microsoft.com/office/powerpoint/2010/main" val="1524045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AAF975-C7FB-1B42-B31F-59B08AE7D95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9703" y="79656"/>
            <a:ext cx="7367438" cy="4357149"/>
          </a:xfrm>
          <a:prstGeom prst="rect">
            <a:avLst/>
          </a:prstGeom>
        </p:spPr>
      </p:pic>
      <p:pic>
        <p:nvPicPr>
          <p:cNvPr id="2" name="Picture 1">
            <a:extLst>
              <a:ext uri="{FF2B5EF4-FFF2-40B4-BE49-F238E27FC236}">
                <a16:creationId xmlns:a16="http://schemas.microsoft.com/office/drawing/2014/main" id="{E91B8A2D-4E4D-7A4D-9188-FA6FE5705619}"/>
              </a:ext>
            </a:extLst>
          </p:cNvPr>
          <p:cNvPicPr>
            <a:picLocks noChangeAspect="1"/>
          </p:cNvPicPr>
          <p:nvPr/>
        </p:nvPicPr>
        <p:blipFill>
          <a:blip r:embed="rId3"/>
          <a:stretch>
            <a:fillRect/>
          </a:stretch>
        </p:blipFill>
        <p:spPr>
          <a:xfrm>
            <a:off x="4844374" y="2788519"/>
            <a:ext cx="7217923" cy="4069480"/>
          </a:xfrm>
          <a:prstGeom prst="rect">
            <a:avLst/>
          </a:prstGeom>
        </p:spPr>
      </p:pic>
    </p:spTree>
    <p:extLst>
      <p:ext uri="{BB962C8B-B14F-4D97-AF65-F5344CB8AC3E}">
        <p14:creationId xmlns:p14="http://schemas.microsoft.com/office/powerpoint/2010/main" val="1783705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51D765-951F-0F40-9DE8-4AEDA27FFBE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195732" y="1975221"/>
            <a:ext cx="4882779" cy="4882779"/>
          </a:xfrm>
          <a:prstGeom prst="rect">
            <a:avLst/>
          </a:prstGeom>
        </p:spPr>
      </p:pic>
      <p:pic>
        <p:nvPicPr>
          <p:cNvPr id="6" name="Picture 5" descr="Map&#10;&#10;Description automatically generated">
            <a:extLst>
              <a:ext uri="{FF2B5EF4-FFF2-40B4-BE49-F238E27FC236}">
                <a16:creationId xmlns:a16="http://schemas.microsoft.com/office/drawing/2014/main" id="{1C3A2C0E-9AC6-344E-B854-031E2F5E921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702340"/>
            <a:ext cx="6934939" cy="5155660"/>
          </a:xfrm>
          <a:prstGeom prst="rect">
            <a:avLst/>
          </a:prstGeom>
        </p:spPr>
      </p:pic>
      <p:sp>
        <p:nvSpPr>
          <p:cNvPr id="8" name="TextBox 7">
            <a:extLst>
              <a:ext uri="{FF2B5EF4-FFF2-40B4-BE49-F238E27FC236}">
                <a16:creationId xmlns:a16="http://schemas.microsoft.com/office/drawing/2014/main" id="{BE3A924C-98D9-5047-A0A2-2941CB95D835}"/>
              </a:ext>
            </a:extLst>
          </p:cNvPr>
          <p:cNvSpPr txBox="1"/>
          <p:nvPr/>
        </p:nvSpPr>
        <p:spPr>
          <a:xfrm>
            <a:off x="272375" y="262647"/>
            <a:ext cx="2832378" cy="923330"/>
          </a:xfrm>
          <a:prstGeom prst="rect">
            <a:avLst/>
          </a:prstGeom>
          <a:noFill/>
        </p:spPr>
        <p:txBody>
          <a:bodyPr wrap="none" rtlCol="0">
            <a:spAutoFit/>
          </a:bodyPr>
          <a:lstStyle/>
          <a:p>
            <a:r>
              <a:rPr lang="en-US" dirty="0"/>
              <a:t>Top: 73% (Vermont)</a:t>
            </a:r>
          </a:p>
          <a:p>
            <a:r>
              <a:rPr lang="en-US" dirty="0"/>
              <a:t>Bottom: 42% (West Virginia)</a:t>
            </a:r>
          </a:p>
          <a:p>
            <a:r>
              <a:rPr lang="en-US" dirty="0"/>
              <a:t>Kansas: 55%</a:t>
            </a:r>
          </a:p>
        </p:txBody>
      </p:sp>
    </p:spTree>
    <p:extLst>
      <p:ext uri="{BB962C8B-B14F-4D97-AF65-F5344CB8AC3E}">
        <p14:creationId xmlns:p14="http://schemas.microsoft.com/office/powerpoint/2010/main" val="2049998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5475A4F-EC6B-464E-BB45-D3C3B3F8BC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73549" y="0"/>
            <a:ext cx="9719879" cy="6495082"/>
          </a:xfrm>
          <a:prstGeom prst="rect">
            <a:avLst/>
          </a:prstGeom>
        </p:spPr>
      </p:pic>
      <p:pic>
        <p:nvPicPr>
          <p:cNvPr id="6" name="Picture 5">
            <a:extLst>
              <a:ext uri="{FF2B5EF4-FFF2-40B4-BE49-F238E27FC236}">
                <a16:creationId xmlns:a16="http://schemas.microsoft.com/office/drawing/2014/main" id="{858E1E5F-DF1D-5849-B67C-B5B5581F05E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73549" y="0"/>
            <a:ext cx="4802350" cy="2708526"/>
          </a:xfrm>
          <a:prstGeom prst="rect">
            <a:avLst/>
          </a:prstGeom>
        </p:spPr>
      </p:pic>
    </p:spTree>
    <p:extLst>
      <p:ext uri="{BB962C8B-B14F-4D97-AF65-F5344CB8AC3E}">
        <p14:creationId xmlns:p14="http://schemas.microsoft.com/office/powerpoint/2010/main" val="3803776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D7AAB90-A523-6B44-A4D0-4A0AB5203612}"/>
              </a:ext>
            </a:extLst>
          </p:cNvPr>
          <p:cNvPicPr>
            <a:picLocks noChangeAspect="1"/>
          </p:cNvPicPr>
          <p:nvPr/>
        </p:nvPicPr>
        <p:blipFill>
          <a:blip r:embed="rId2"/>
          <a:stretch>
            <a:fillRect/>
          </a:stretch>
        </p:blipFill>
        <p:spPr>
          <a:xfrm>
            <a:off x="140549" y="0"/>
            <a:ext cx="11910902" cy="6712086"/>
          </a:xfrm>
          <a:prstGeom prst="rect">
            <a:avLst/>
          </a:prstGeom>
        </p:spPr>
      </p:pic>
    </p:spTree>
    <p:extLst>
      <p:ext uri="{BB962C8B-B14F-4D97-AF65-F5344CB8AC3E}">
        <p14:creationId xmlns:p14="http://schemas.microsoft.com/office/powerpoint/2010/main" val="3694548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B688AE-E87D-AF47-B614-CAFC43365DEA}"/>
              </a:ext>
            </a:extLst>
          </p:cNvPr>
          <p:cNvSpPr txBox="1"/>
          <p:nvPr/>
        </p:nvSpPr>
        <p:spPr>
          <a:xfrm>
            <a:off x="974245" y="1859339"/>
            <a:ext cx="10243510" cy="3139321"/>
          </a:xfrm>
          <a:prstGeom prst="rect">
            <a:avLst/>
          </a:prstGeom>
          <a:noFill/>
        </p:spPr>
        <p:txBody>
          <a:bodyPr wrap="none" rtlCol="0">
            <a:spAutoFit/>
          </a:bodyPr>
          <a:lstStyle/>
          <a:p>
            <a:pPr algn="ctr"/>
            <a:r>
              <a:rPr lang="en-US" sz="6600" b="1" dirty="0">
                <a:latin typeface="Open Sans ExtraBold" panose="020B0606030504020204" pitchFamily="34" charset="0"/>
                <a:ea typeface="Open Sans ExtraBold" panose="020B0606030504020204" pitchFamily="34" charset="0"/>
                <a:cs typeface="Open Sans ExtraBold" panose="020B0606030504020204" pitchFamily="34" charset="0"/>
              </a:rPr>
              <a:t>What doesn’t kill you</a:t>
            </a:r>
          </a:p>
          <a:p>
            <a:pPr algn="ctr"/>
            <a:r>
              <a:rPr lang="en-US" sz="6600" b="1" strike="sngStrike" dirty="0">
                <a:latin typeface="Open Sans ExtraBold" panose="020B0606030504020204" pitchFamily="34" charset="0"/>
                <a:ea typeface="Open Sans ExtraBold" panose="020B0606030504020204" pitchFamily="34" charset="0"/>
                <a:cs typeface="Open Sans ExtraBold" panose="020B0606030504020204" pitchFamily="34" charset="0"/>
              </a:rPr>
              <a:t>makes you stronger</a:t>
            </a:r>
          </a:p>
          <a:p>
            <a:pPr algn="ctr"/>
            <a:r>
              <a:rPr lang="en-US" sz="6600" b="1" dirty="0">
                <a:latin typeface="Open Sans ExtraBold" panose="020B0606030504020204" pitchFamily="34" charset="0"/>
                <a:ea typeface="Open Sans ExtraBold" panose="020B0606030504020204" pitchFamily="34" charset="0"/>
                <a:cs typeface="Open Sans ExtraBold" panose="020B0606030504020204" pitchFamily="34" charset="0"/>
              </a:rPr>
              <a:t>mutates and tries again</a:t>
            </a:r>
          </a:p>
        </p:txBody>
      </p:sp>
    </p:spTree>
    <p:extLst>
      <p:ext uri="{BB962C8B-B14F-4D97-AF65-F5344CB8AC3E}">
        <p14:creationId xmlns:p14="http://schemas.microsoft.com/office/powerpoint/2010/main" val="6850370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868</TotalTime>
  <Words>348</Words>
  <Application>Microsoft Macintosh PowerPoint</Application>
  <PresentationFormat>Widescreen</PresentationFormat>
  <Paragraphs>37</Paragraphs>
  <Slides>12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Open Sans ExtraBold</vt:lpstr>
      <vt:lpstr>Open Sans Light</vt:lpstr>
      <vt:lpstr>Open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Michi Tobler</dc:creator>
  <cp:lastModifiedBy>Tobler, Michael</cp:lastModifiedBy>
  <cp:revision>1</cp:revision>
  <dcterms:created xsi:type="dcterms:W3CDTF">2021-11-30T02:03:30Z</dcterms:created>
  <dcterms:modified xsi:type="dcterms:W3CDTF">2023-10-18T15:46:08Z</dcterms:modified>
</cp:coreProperties>
</file>